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89" r:id="rId5"/>
    <p:sldId id="290" r:id="rId6"/>
    <p:sldId id="291" r:id="rId7"/>
    <p:sldId id="293" r:id="rId8"/>
    <p:sldId id="292" r:id="rId9"/>
    <p:sldId id="285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58F"/>
    <a:srgbClr val="102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27" autoAdjust="0"/>
    <p:restoredTop sz="94660"/>
  </p:normalViewPr>
  <p:slideViewPr>
    <p:cSldViewPr snapToGrid="0">
      <p:cViewPr>
        <p:scale>
          <a:sx n="130" d="100"/>
          <a:sy n="130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C8F3B0-12F9-4C08-8AD6-CD548FF33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1F35C7C-434B-42AF-801C-C6E9EFC70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D79607-4E4A-442D-8C5D-A353D93C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401344-607B-4CA6-8EA1-E9B910C5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A36971-DB3E-4CE9-B89F-948061B4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09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568A59-516C-47C1-83E9-E46BE129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5560655-6081-415D-BCD1-D829E1D47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C3E974-75D9-44AA-A4A4-32427978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433B56-AA82-4C0E-8B2C-2C2F0161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C043A8-A2AF-4F2F-914A-9FB08B49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70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3E6CBE5-9AC3-468F-87D4-3EE3255C9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7988FC1-577C-4A2B-AA1F-ECB468B95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55B42D-7DA6-41E3-99FC-DCAD8335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724CEE-68CD-4E5F-8FA2-4210C7AE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A7592B-FE22-4420-AF45-AACC070B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29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rgbClr val="102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B537C9-7C0E-414E-A3F8-12709739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E41F71-7CF0-4C53-A739-B8984B6FF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5C912F-532D-4900-B7D8-FC7A6F0D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AFB591-03AB-43DA-A23F-9559B6CE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8091CA-C7EB-408F-BDB3-2673E6F9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70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4E0555-FF44-4958-820D-73E82F4F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DD3ABC-F4B6-4AFB-895A-E2D2A2AD3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DEEC42-6B10-4A99-8528-40AC8EEF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06A966-C89D-409A-9509-02A67B08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317AFA-01C3-49AF-8AF7-F279160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79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22E64-3D41-48F7-A7C7-274189BF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5EA6FB-B750-4BE2-9C22-DE033AB06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759255-6861-4BE8-8045-F289B6566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C20C53-2F42-474F-922B-EE11B31F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7D90E7-90AD-406E-BB97-2580513E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BD162C-F47A-42D2-BA0C-E9267E43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1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0BD659-5ACC-4F77-910F-ABB73D88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10BA66-4819-49DB-B7CD-8205F4091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7AA1668-E5D4-4F46-B851-B40FA6F98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84D51E0-7A37-402A-8623-FA0470C14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5B659DE-841D-4B2C-8CAF-CCB2D35AA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8057B07-EA74-4F6E-9ED9-251BAC9B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4AF1B62-0A84-4456-9032-EBBB8FCB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4F48D7-C814-405D-BD4C-BFF9BA11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9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24FA7-F637-4350-B7D6-F3951A6D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567DD24-E6E4-4E57-8066-5EE65B9C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9B123B6-FE1F-4AB5-A748-D9123AF7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FA3C18-7E10-4A42-B65F-634BF83C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95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5B07F1-0CC6-4742-8A0B-04B227B0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25463E-815A-4329-B699-E977EB5C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05644B-3BC8-497D-8595-C019C338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47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8522FD-1A5F-4801-92FA-2C048697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A25793-59F9-4557-AC9D-7869BD54F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087EA9-56FE-4440-9324-C6E0425B0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58B490-1758-4501-B1F5-63423F5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AF0A1B3-C979-4E0C-883D-901A4BB2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44A151-7ECC-4027-A129-1708B154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66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8B885C-06A1-4682-B49E-1B87D954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118411-E7AC-4A5C-BBB8-DA1F47A98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79D9F7-2B9B-4E4B-90AE-873312D90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EED441-C8FE-4543-BEFB-EB76475C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EE75807-655E-4B70-80AF-3B3909C3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AE07F68-5A7B-48C5-BDC1-1C83EC3C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11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2A669DE-CA37-48D8-8B7D-F7CD8585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53EC34-196D-4828-A72F-6F21E2967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968464-997C-459A-B81C-DA3988B27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0D15-4BD4-4EF4-8C8A-1E320726BD8E}" type="datetimeFigureOut">
              <a:rPr lang="ko-KR" altLang="en-US" smtClean="0"/>
              <a:pPr/>
              <a:t>2021-12-02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40174B-D318-4185-9745-5C49F24D2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37C5DC-E3EE-4434-8E40-432D119D7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975BE-F27C-4D1F-A904-83CA9E4E6E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84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F19E0-DD28-4CEB-A207-686997D8E0F8}"/>
              </a:ext>
            </a:extLst>
          </p:cNvPr>
          <p:cNvSpPr txBox="1"/>
          <p:nvPr/>
        </p:nvSpPr>
        <p:spPr>
          <a:xfrm>
            <a:off x="0" y="295034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2021</a:t>
            </a:r>
            <a:r>
              <a:rPr lang="ko-KR" altLang="en-US" sz="2000" b="1" dirty="0">
                <a:solidFill>
                  <a:schemeClr val="bg1"/>
                </a:solidFill>
              </a:rPr>
              <a:t>년 </a:t>
            </a:r>
            <a:r>
              <a:rPr lang="ko-KR" altLang="en-US" sz="2000" b="1" dirty="0" err="1">
                <a:solidFill>
                  <a:schemeClr val="bg1"/>
                </a:solidFill>
              </a:rPr>
              <a:t>대한척추외과학회</a:t>
            </a:r>
            <a:r>
              <a:rPr lang="ko-KR" altLang="en-US" sz="2000" b="1" dirty="0">
                <a:solidFill>
                  <a:schemeClr val="bg1"/>
                </a:solidFill>
              </a:rPr>
              <a:t> 연수강좌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4400" b="1" dirty="0">
                <a:solidFill>
                  <a:srgbClr val="FFFF00"/>
                </a:solidFill>
              </a:rPr>
              <a:t>가이드북</a:t>
            </a:r>
          </a:p>
        </p:txBody>
      </p:sp>
    </p:spTree>
    <p:extLst>
      <p:ext uri="{BB962C8B-B14F-4D97-AF65-F5344CB8AC3E}">
        <p14:creationId xmlns:p14="http://schemas.microsoft.com/office/powerpoint/2010/main" val="94246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A85D7B2-B938-4837-8560-035548E3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9"/>
            <a:ext cx="12192000" cy="5865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24D8CF-D365-4BE0-B1B7-F43625D4C55F}"/>
              </a:ext>
            </a:extLst>
          </p:cNvPr>
          <p:cNvSpPr txBox="1"/>
          <p:nvPr/>
        </p:nvSpPr>
        <p:spPr>
          <a:xfrm>
            <a:off x="4731391" y="3479824"/>
            <a:ext cx="2877424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ID(</a:t>
            </a:r>
            <a:r>
              <a:rPr lang="ko-KR" altLang="en-US" sz="800" b="1" dirty="0">
                <a:solidFill>
                  <a:schemeClr val="bg1"/>
                </a:solidFill>
              </a:rPr>
              <a:t>이름</a:t>
            </a:r>
            <a:r>
              <a:rPr lang="en-US" altLang="ko-KR" sz="800" b="1" dirty="0">
                <a:solidFill>
                  <a:schemeClr val="bg1"/>
                </a:solidFill>
              </a:rPr>
              <a:t>)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69D94-5DEC-4730-8D0D-A5790883AAF8}"/>
              </a:ext>
            </a:extLst>
          </p:cNvPr>
          <p:cNvSpPr txBox="1"/>
          <p:nvPr/>
        </p:nvSpPr>
        <p:spPr>
          <a:xfrm>
            <a:off x="4731391" y="3802881"/>
            <a:ext cx="2877424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Password(</a:t>
            </a:r>
            <a:r>
              <a:rPr lang="ko-KR" altLang="en-US" sz="800" b="1" dirty="0">
                <a:solidFill>
                  <a:schemeClr val="bg1"/>
                </a:solidFill>
              </a:rPr>
              <a:t>정회원</a:t>
            </a:r>
            <a:r>
              <a:rPr lang="en-US" altLang="ko-KR" sz="800" b="1" dirty="0">
                <a:solidFill>
                  <a:schemeClr val="bg1"/>
                </a:solidFill>
              </a:rPr>
              <a:t>-</a:t>
            </a:r>
            <a:r>
              <a:rPr lang="ko-KR" altLang="en-US" sz="800" b="1" dirty="0">
                <a:solidFill>
                  <a:schemeClr val="bg1"/>
                </a:solidFill>
              </a:rPr>
              <a:t>의사면허번호</a:t>
            </a:r>
            <a:r>
              <a:rPr lang="en-US" altLang="ko-KR" sz="800" b="1" dirty="0">
                <a:solidFill>
                  <a:schemeClr val="bg1"/>
                </a:solidFill>
              </a:rPr>
              <a:t>, </a:t>
            </a:r>
            <a:r>
              <a:rPr lang="ko-KR" altLang="en-US" sz="800" b="1" dirty="0">
                <a:solidFill>
                  <a:schemeClr val="bg1"/>
                </a:solidFill>
              </a:rPr>
              <a:t>그 외 </a:t>
            </a:r>
            <a:r>
              <a:rPr lang="en-US" altLang="ko-KR" sz="800" b="1" dirty="0">
                <a:solidFill>
                  <a:schemeClr val="bg1"/>
                </a:solidFill>
              </a:rPr>
              <a:t>– </a:t>
            </a:r>
            <a:r>
              <a:rPr lang="ko-KR" altLang="en-US" sz="800" b="1" dirty="0">
                <a:solidFill>
                  <a:schemeClr val="bg1"/>
                </a:solidFill>
              </a:rPr>
              <a:t>휴대폰 </a:t>
            </a:r>
            <a:r>
              <a:rPr lang="ko-KR" altLang="en-US" sz="800" b="1" dirty="0" err="1">
                <a:solidFill>
                  <a:schemeClr val="bg1"/>
                </a:solidFill>
              </a:rPr>
              <a:t>뒷</a:t>
            </a:r>
            <a:r>
              <a:rPr lang="ko-KR" altLang="en-US" sz="800" b="1" dirty="0">
                <a:solidFill>
                  <a:schemeClr val="bg1"/>
                </a:solidFill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</a:rPr>
              <a:t>4</a:t>
            </a:r>
            <a:r>
              <a:rPr lang="ko-KR" altLang="en-US" sz="800" b="1" dirty="0">
                <a:solidFill>
                  <a:schemeClr val="bg1"/>
                </a:solidFill>
              </a:rPr>
              <a:t>자리</a:t>
            </a:r>
            <a:r>
              <a:rPr lang="en-US" altLang="ko-KR" sz="800" b="1" dirty="0">
                <a:solidFill>
                  <a:schemeClr val="bg1"/>
                </a:solidFill>
              </a:rPr>
              <a:t>))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7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39368AB-7C04-4E3F-9AA9-CD8DCAA6D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2" y="0"/>
            <a:ext cx="9640736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CB33A0E-87D5-4720-BA58-DD809DD0866F}"/>
              </a:ext>
            </a:extLst>
          </p:cNvPr>
          <p:cNvSpPr txBox="1"/>
          <p:nvPr/>
        </p:nvSpPr>
        <p:spPr>
          <a:xfrm>
            <a:off x="3442774" y="3013545"/>
            <a:ext cx="243978" cy="21544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1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F24214A-6614-4352-A083-DCA08DC0E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74" y="3228989"/>
            <a:ext cx="2917819" cy="16400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0F77E9-DC34-46D7-B8FE-CCBDBF3DA405}"/>
              </a:ext>
            </a:extLst>
          </p:cNvPr>
          <p:cNvSpPr txBox="1"/>
          <p:nvPr/>
        </p:nvSpPr>
        <p:spPr>
          <a:xfrm>
            <a:off x="3459626" y="3406231"/>
            <a:ext cx="288412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ON-AIR</a:t>
            </a:r>
            <a:r>
              <a:rPr lang="ko-KR" altLang="en-US" sz="1400" b="1" dirty="0"/>
              <a:t> 세션의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* </a:t>
            </a:r>
            <a:r>
              <a:rPr lang="ko-KR" altLang="en-US" sz="1400" b="1" dirty="0">
                <a:solidFill>
                  <a:srgbClr val="FF0000"/>
                </a:solidFill>
              </a:rPr>
              <a:t>시작 버튼</a:t>
            </a:r>
            <a:r>
              <a:rPr lang="ko-KR" altLang="en-US" sz="1400" b="1" dirty="0"/>
              <a:t>을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클릭해주세요</a:t>
            </a:r>
            <a:r>
              <a:rPr lang="en-US" altLang="ko-KR" sz="1400" b="1" dirty="0"/>
              <a:t>.</a:t>
            </a:r>
          </a:p>
          <a:p>
            <a:pPr algn="ctr"/>
            <a:r>
              <a:rPr lang="en-US" altLang="ko-KR" sz="1050" b="1" dirty="0"/>
              <a:t>(</a:t>
            </a:r>
            <a:r>
              <a:rPr lang="ko-KR" altLang="en-US" sz="1050" b="1" dirty="0"/>
              <a:t>시작버튼을 눌러야 연수평점이 시작됩니다</a:t>
            </a:r>
            <a:r>
              <a:rPr lang="en-US" altLang="ko-KR" sz="1050" b="1" dirty="0"/>
              <a:t>.)</a:t>
            </a:r>
            <a:endParaRPr lang="ko-KR" altLang="en-US" sz="1050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7506221-C82F-44F7-BA7C-85A4C0DBF4F3}"/>
              </a:ext>
            </a:extLst>
          </p:cNvPr>
          <p:cNvSpPr/>
          <p:nvPr/>
        </p:nvSpPr>
        <p:spPr>
          <a:xfrm>
            <a:off x="2765322" y="3206867"/>
            <a:ext cx="662703" cy="17724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2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39368AB-7C04-4E3F-9AA9-CD8DCAA6D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2" y="0"/>
            <a:ext cx="9640736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7506221-C82F-44F7-BA7C-85A4C0DBF4F3}"/>
              </a:ext>
            </a:extLst>
          </p:cNvPr>
          <p:cNvSpPr/>
          <p:nvPr/>
        </p:nvSpPr>
        <p:spPr>
          <a:xfrm>
            <a:off x="3428999" y="3206867"/>
            <a:ext cx="442453" cy="17724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C5BD1-ECF9-4B8E-98FE-F1768B5CC155}"/>
              </a:ext>
            </a:extLst>
          </p:cNvPr>
          <p:cNvSpPr txBox="1"/>
          <p:nvPr/>
        </p:nvSpPr>
        <p:spPr>
          <a:xfrm>
            <a:off x="3871452" y="3168665"/>
            <a:ext cx="243978" cy="21544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2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645AF68-DA76-4B26-8150-03911A01D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3384109"/>
            <a:ext cx="3229242" cy="2009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B748B9-4468-4469-BD64-85698A00B47F}"/>
              </a:ext>
            </a:extLst>
          </p:cNvPr>
          <p:cNvSpPr txBox="1"/>
          <p:nvPr/>
        </p:nvSpPr>
        <p:spPr>
          <a:xfrm>
            <a:off x="3609137" y="3536858"/>
            <a:ext cx="2884123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/>
              <a:t>ON-AIR</a:t>
            </a:r>
            <a:r>
              <a:rPr lang="ko-KR" altLang="en-US" sz="1400" b="1" dirty="0"/>
              <a:t> 세션 종료는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400" b="1" dirty="0">
                <a:solidFill>
                  <a:srgbClr val="FF0000"/>
                </a:solidFill>
              </a:rPr>
              <a:t>자동으로 세션이 종료됩니다</a:t>
            </a:r>
            <a:r>
              <a:rPr lang="en-US" altLang="ko-KR" sz="14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* </a:t>
            </a:r>
            <a:r>
              <a:rPr lang="ko-KR" altLang="en-US" sz="1400" b="1" dirty="0">
                <a:solidFill>
                  <a:srgbClr val="FF0000"/>
                </a:solidFill>
              </a:rPr>
              <a:t>다음 </a:t>
            </a:r>
            <a:r>
              <a:rPr lang="en-US" altLang="ko-KR" sz="1400" b="1" dirty="0">
                <a:solidFill>
                  <a:srgbClr val="FF0000"/>
                </a:solidFill>
              </a:rPr>
              <a:t>ON-AIR</a:t>
            </a:r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/>
              <a:t>세션의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400" b="1" dirty="0">
                <a:solidFill>
                  <a:srgbClr val="FF0000"/>
                </a:solidFill>
              </a:rPr>
              <a:t>시작버튼</a:t>
            </a:r>
            <a:r>
              <a:rPr lang="ko-KR" altLang="en-US" sz="1400" b="1" dirty="0"/>
              <a:t>을 클릭해주세요</a:t>
            </a:r>
            <a:r>
              <a:rPr lang="en-US" altLang="ko-KR" sz="1400" b="1" dirty="0"/>
              <a:t>.</a:t>
            </a:r>
          </a:p>
          <a:p>
            <a:pPr algn="ctr"/>
            <a:r>
              <a:rPr lang="en-US" altLang="ko-KR" sz="1050" b="1" dirty="0"/>
              <a:t>(</a:t>
            </a:r>
            <a:r>
              <a:rPr lang="ko-KR" altLang="en-US" sz="1050" b="1" dirty="0"/>
              <a:t>시작버튼을 눌러야 연수평점이 시작됩니다</a:t>
            </a:r>
            <a:r>
              <a:rPr lang="en-US" altLang="ko-KR" sz="1050" b="1" dirty="0"/>
              <a:t>.)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57198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39368AB-7C04-4E3F-9AA9-CD8DCAA6D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2" y="0"/>
            <a:ext cx="9640736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7506221-C82F-44F7-BA7C-85A4C0DBF4F3}"/>
              </a:ext>
            </a:extLst>
          </p:cNvPr>
          <p:cNvSpPr/>
          <p:nvPr/>
        </p:nvSpPr>
        <p:spPr>
          <a:xfrm>
            <a:off x="1541205" y="4120666"/>
            <a:ext cx="2367118" cy="28910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740278D-BE2C-4FD2-8251-00815F6BC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05" y="4409767"/>
            <a:ext cx="2917819" cy="1870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D6F762-C87A-4BE4-892F-AAEA13AD13F6}"/>
              </a:ext>
            </a:extLst>
          </p:cNvPr>
          <p:cNvSpPr txBox="1"/>
          <p:nvPr/>
        </p:nvSpPr>
        <p:spPr>
          <a:xfrm>
            <a:off x="1889079" y="4671042"/>
            <a:ext cx="2222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/>
              <a:t>연수평점이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궁금하신 내용은</a:t>
            </a:r>
            <a:endParaRPr lang="en-US" altLang="ko-KR" sz="1400" b="1" dirty="0"/>
          </a:p>
          <a:p>
            <a:pPr algn="ctr"/>
            <a:r>
              <a:rPr lang="ko-KR" altLang="en-US" sz="1400" b="1" dirty="0" err="1">
                <a:solidFill>
                  <a:srgbClr val="FF0000"/>
                </a:solidFill>
              </a:rPr>
              <a:t>나의연수평점</a:t>
            </a:r>
            <a:r>
              <a:rPr lang="ko-KR" altLang="en-US" sz="1400" b="1" dirty="0">
                <a:solidFill>
                  <a:srgbClr val="FF0000"/>
                </a:solidFill>
              </a:rPr>
              <a:t> 문의하기</a:t>
            </a:r>
            <a:r>
              <a:rPr lang="ko-KR" altLang="en-US" sz="1400" b="1" dirty="0"/>
              <a:t>에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문의 글을 남겨주세요</a:t>
            </a:r>
            <a:r>
              <a:rPr lang="en-US" altLang="ko-KR" sz="1400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DA91D-C997-4D95-8F88-110F3A7D416D}"/>
              </a:ext>
            </a:extLst>
          </p:cNvPr>
          <p:cNvSpPr txBox="1"/>
          <p:nvPr/>
        </p:nvSpPr>
        <p:spPr>
          <a:xfrm>
            <a:off x="3908323" y="4194323"/>
            <a:ext cx="243978" cy="21544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3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39368AB-7C04-4E3F-9AA9-CD8DCAA6D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2" y="0"/>
            <a:ext cx="9640736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7506221-C82F-44F7-BA7C-85A4C0DBF4F3}"/>
              </a:ext>
            </a:extLst>
          </p:cNvPr>
          <p:cNvSpPr/>
          <p:nvPr/>
        </p:nvSpPr>
        <p:spPr>
          <a:xfrm>
            <a:off x="1541205" y="4446637"/>
            <a:ext cx="2367118" cy="28910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740278D-BE2C-4FD2-8251-00815F6BC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23" y="4446637"/>
            <a:ext cx="2917819" cy="1870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D6F762-C87A-4BE4-892F-AAEA13AD13F6}"/>
              </a:ext>
            </a:extLst>
          </p:cNvPr>
          <p:cNvSpPr txBox="1"/>
          <p:nvPr/>
        </p:nvSpPr>
        <p:spPr>
          <a:xfrm>
            <a:off x="4162420" y="4707912"/>
            <a:ext cx="2409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/>
              <a:t>나의 연수평점은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모든 수강 시청이 종료된 후</a:t>
            </a:r>
            <a:endParaRPr lang="en-US" altLang="ko-KR" sz="1400" b="1" dirty="0"/>
          </a:p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1</a:t>
            </a:r>
            <a:r>
              <a:rPr lang="ko-KR" altLang="en-US" sz="1400" b="1" dirty="0">
                <a:solidFill>
                  <a:srgbClr val="FF0000"/>
                </a:solidFill>
              </a:rPr>
              <a:t>시간 뒤</a:t>
            </a:r>
            <a:r>
              <a:rPr lang="ko-KR" altLang="en-US" sz="1400" b="1" dirty="0"/>
              <a:t>에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확인이 가능합니다</a:t>
            </a:r>
            <a:r>
              <a:rPr lang="en-US" altLang="ko-KR" sz="1400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DA91D-C997-4D95-8F88-110F3A7D416D}"/>
              </a:ext>
            </a:extLst>
          </p:cNvPr>
          <p:cNvSpPr txBox="1"/>
          <p:nvPr/>
        </p:nvSpPr>
        <p:spPr>
          <a:xfrm>
            <a:off x="3908323" y="4231193"/>
            <a:ext cx="243978" cy="21544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4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3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39368AB-7C04-4E3F-9AA9-CD8DCAA6D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2" y="0"/>
            <a:ext cx="9640736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7506221-C82F-44F7-BA7C-85A4C0DBF4F3}"/>
              </a:ext>
            </a:extLst>
          </p:cNvPr>
          <p:cNvSpPr/>
          <p:nvPr/>
        </p:nvSpPr>
        <p:spPr>
          <a:xfrm>
            <a:off x="4152300" y="5692875"/>
            <a:ext cx="6764067" cy="11651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740278D-BE2C-4FD2-8251-00815F6BC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77" y="3822031"/>
            <a:ext cx="2917819" cy="1870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D6F762-C87A-4BE4-892F-AAEA13AD13F6}"/>
              </a:ext>
            </a:extLst>
          </p:cNvPr>
          <p:cNvSpPr txBox="1"/>
          <p:nvPr/>
        </p:nvSpPr>
        <p:spPr>
          <a:xfrm>
            <a:off x="4802662" y="4083306"/>
            <a:ext cx="2105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/>
              <a:t>연수강좌에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궁금한 내용이 있으시면</a:t>
            </a:r>
            <a:endParaRPr lang="en-US" altLang="ko-KR" sz="1400" b="1" dirty="0"/>
          </a:p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Q&amp;A</a:t>
            </a:r>
            <a:r>
              <a:rPr lang="ko-KR" altLang="en-US" sz="1400" b="1" dirty="0"/>
              <a:t>에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남겨 주시면 됩니다</a:t>
            </a:r>
            <a:r>
              <a:rPr lang="en-US" altLang="ko-KR" sz="1400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DA91D-C997-4D95-8F88-110F3A7D416D}"/>
              </a:ext>
            </a:extLst>
          </p:cNvPr>
          <p:cNvSpPr txBox="1"/>
          <p:nvPr/>
        </p:nvSpPr>
        <p:spPr>
          <a:xfrm>
            <a:off x="4152299" y="5477431"/>
            <a:ext cx="243978" cy="21544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5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3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39368AB-7C04-4E3F-9AA9-CD8DCAA6D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32" y="0"/>
            <a:ext cx="9640736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7506221-C82F-44F7-BA7C-85A4C0DBF4F3}"/>
              </a:ext>
            </a:extLst>
          </p:cNvPr>
          <p:cNvSpPr/>
          <p:nvPr/>
        </p:nvSpPr>
        <p:spPr>
          <a:xfrm>
            <a:off x="1541836" y="5005171"/>
            <a:ext cx="2359112" cy="31899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740278D-BE2C-4FD2-8251-00815F6BC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48" y="3429000"/>
            <a:ext cx="2917819" cy="1870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D6F762-C87A-4BE4-892F-AAEA13AD13F6}"/>
              </a:ext>
            </a:extLst>
          </p:cNvPr>
          <p:cNvSpPr txBox="1"/>
          <p:nvPr/>
        </p:nvSpPr>
        <p:spPr>
          <a:xfrm>
            <a:off x="4576638" y="3690275"/>
            <a:ext cx="1566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/>
              <a:t>설문조사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평가서 제출하기</a:t>
            </a:r>
            <a:endParaRPr lang="en-US" altLang="ko-KR" sz="1400" b="1" dirty="0"/>
          </a:p>
          <a:p>
            <a:pPr algn="ctr"/>
            <a:r>
              <a:rPr lang="ko-KR" altLang="en-US" sz="1400" b="1" dirty="0"/>
              <a:t>클릭 후 작성하기</a:t>
            </a:r>
            <a:endParaRPr lang="en-US" altLang="ko-KR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DA91D-C997-4D95-8F88-110F3A7D416D}"/>
              </a:ext>
            </a:extLst>
          </p:cNvPr>
          <p:cNvSpPr txBox="1"/>
          <p:nvPr/>
        </p:nvSpPr>
        <p:spPr>
          <a:xfrm>
            <a:off x="3656970" y="4790877"/>
            <a:ext cx="243978" cy="21544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</a:rPr>
              <a:t>6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1A5AC77-8407-476B-BF7C-976C13F33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92" y="5173"/>
            <a:ext cx="1819056" cy="3731342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AEA379E-1AC8-47B9-9C3B-B816B35CAE66}"/>
              </a:ext>
            </a:extLst>
          </p:cNvPr>
          <p:cNvCxnSpPr>
            <a:cxnSpLocks/>
          </p:cNvCxnSpPr>
          <p:nvPr/>
        </p:nvCxnSpPr>
        <p:spPr>
          <a:xfrm flipV="1">
            <a:off x="2875935" y="3487994"/>
            <a:ext cx="0" cy="1452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4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F19E0-DD28-4CEB-A207-686997D8E0F8}"/>
              </a:ext>
            </a:extLst>
          </p:cNvPr>
          <p:cNvSpPr txBox="1"/>
          <p:nvPr/>
        </p:nvSpPr>
        <p:spPr>
          <a:xfrm>
            <a:off x="0" y="301350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/>
                </a:solidFill>
              </a:rPr>
              <a:t>감사합니다</a:t>
            </a:r>
            <a:r>
              <a:rPr lang="en-US" altLang="ko-KR" sz="4800" b="1" dirty="0">
                <a:solidFill>
                  <a:schemeClr val="bg1"/>
                </a:solidFill>
              </a:rPr>
              <a:t>.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6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104</Words>
  <Application>Microsoft Office PowerPoint</Application>
  <PresentationFormat>와이드스크린</PresentationFormat>
  <Paragraphs>35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138</cp:revision>
  <dcterms:created xsi:type="dcterms:W3CDTF">2020-09-03T02:49:03Z</dcterms:created>
  <dcterms:modified xsi:type="dcterms:W3CDTF">2021-12-02T05:30:39Z</dcterms:modified>
</cp:coreProperties>
</file>